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3" r:id="rId4"/>
    <p:sldId id="317" r:id="rId5"/>
    <p:sldId id="316" r:id="rId6"/>
    <p:sldId id="257" r:id="rId7"/>
    <p:sldId id="318" r:id="rId8"/>
    <p:sldId id="310" r:id="rId9"/>
    <p:sldId id="309" r:id="rId10"/>
    <p:sldId id="319" r:id="rId11"/>
    <p:sldId id="276" r:id="rId12"/>
    <p:sldId id="320" r:id="rId13"/>
    <p:sldId id="277" r:id="rId14"/>
    <p:sldId id="321" r:id="rId15"/>
    <p:sldId id="289" r:id="rId16"/>
    <p:sldId id="308" r:id="rId17"/>
    <p:sldId id="323" r:id="rId18"/>
    <p:sldId id="290" r:id="rId19"/>
    <p:sldId id="322" r:id="rId20"/>
    <p:sldId id="288" r:id="rId21"/>
    <p:sldId id="301" r:id="rId22"/>
    <p:sldId id="297" r:id="rId23"/>
    <p:sldId id="302" r:id="rId24"/>
    <p:sldId id="311" r:id="rId25"/>
    <p:sldId id="298" r:id="rId26"/>
    <p:sldId id="314" r:id="rId27"/>
    <p:sldId id="312" r:id="rId28"/>
    <p:sldId id="307" r:id="rId29"/>
    <p:sldId id="315"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54404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600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79919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11090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3F572B26-DEF6-4AE7-A857-327F6FE8624C}" type="datetimeFigureOut">
              <a:rPr lang="en-US" smtClean="0"/>
              <a:t>12/15/2022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173557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F572B26-DEF6-4AE7-A857-327F6FE8624C}"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374145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572B26-DEF6-4AE7-A857-327F6FE8624C}"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57778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F572B26-DEF6-4AE7-A857-327F6FE8624C}"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60874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72B26-DEF6-4AE7-A857-327F6FE8624C}"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9623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8625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12/15/2022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3711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572B26-DEF6-4AE7-A857-327F6FE8624C}" type="datetimeFigureOut">
              <a:rPr lang="en-US" smtClean="0"/>
              <a:t>12/15/2022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4BCCCB-3FA5-48F1-A62B-69723F9587D3}" type="slidenum">
              <a:rPr lang="en-US" smtClean="0"/>
              <a:t>‹Nº›</a:t>
            </a:fld>
            <a:endParaRPr lang="en-US"/>
          </a:p>
        </p:txBody>
      </p:sp>
    </p:spTree>
    <p:extLst>
      <p:ext uri="{BB962C8B-B14F-4D97-AF65-F5344CB8AC3E}">
        <p14:creationId xmlns:p14="http://schemas.microsoft.com/office/powerpoint/2010/main" val="637718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9363306" cy="1517005"/>
          </a:xfrm>
        </p:spPr>
        <p:txBody>
          <a:bodyPr>
            <a:normAutofit fontScale="92500" lnSpcReduction="20000"/>
          </a:bodyPr>
          <a:lstStyle/>
          <a:p>
            <a:r>
              <a:rPr lang="es-ES" dirty="0"/>
              <a:t>INVENTARIO DE CARGADORES </a:t>
            </a:r>
            <a:r>
              <a:rPr lang="en-US" dirty="0"/>
              <a:t>DE:</a:t>
            </a:r>
          </a:p>
          <a:p>
            <a:pPr marL="342900" indent="-342900">
              <a:buFontTx/>
              <a:buChar char="-"/>
            </a:pPr>
            <a:r>
              <a:rPr lang="en-US" dirty="0"/>
              <a:t>CELULAR</a:t>
            </a:r>
          </a:p>
          <a:p>
            <a:pPr marL="342900" indent="-342900">
              <a:buFontTx/>
              <a:buChar char="-"/>
            </a:pPr>
            <a:r>
              <a:rPr lang="en-US" dirty="0"/>
              <a:t>ACCESORIOS</a:t>
            </a:r>
          </a:p>
          <a:p>
            <a:pPr marL="342900" indent="-342900">
              <a:buFontTx/>
              <a:buChar char="-"/>
            </a:pPr>
            <a:r>
              <a:rPr lang="en-US" dirty="0"/>
              <a:t>COMPUTADORES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84860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marL="0" indent="0">
              <a:buNone/>
            </a:pPr>
            <a:r>
              <a:rPr lang="es-ES" dirty="0"/>
              <a:t>MODELO:  CA-EPTA10</a:t>
            </a:r>
          </a:p>
          <a:p>
            <a:pPr marL="0" indent="0">
              <a:buNone/>
            </a:pPr>
            <a:r>
              <a:rPr lang="es-ES" dirty="0"/>
              <a:t>INPUT: AC 110-240V – 50/60Hz 0,5 A</a:t>
            </a:r>
          </a:p>
          <a:p>
            <a:pPr marL="0" indent="0">
              <a:buNone/>
            </a:pPr>
            <a:r>
              <a:rPr lang="es-ES" dirty="0"/>
              <a:t>OUTPUT: DC 12V = 2.1 AMP</a:t>
            </a:r>
          </a:p>
          <a:p>
            <a:pPr marL="0" indent="0">
              <a:buNone/>
            </a:pPr>
            <a:r>
              <a:rPr lang="es-ES" dirty="0"/>
              <a:t>	           9V = 1.67 AMP</a:t>
            </a:r>
          </a:p>
          <a:p>
            <a:pPr marL="0" indent="0">
              <a:buNone/>
            </a:pPr>
            <a:r>
              <a:rPr lang="es-ES" dirty="0"/>
              <a:t>	           5V = 3 AMP</a:t>
            </a:r>
          </a:p>
          <a:p>
            <a:pPr marL="0" indent="0">
              <a:buNone/>
            </a:pPr>
            <a:r>
              <a:rPr lang="es-ES" dirty="0"/>
              <a:t>EXTENSION CABLE: 1.5MT</a:t>
            </a:r>
          </a:p>
          <a:p>
            <a:pPr marL="0" indent="0">
              <a:buNone/>
            </a:pPr>
            <a:r>
              <a:rPr lang="es-ES" dirty="0"/>
              <a:t>CABLE: TIPO V8</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46308"/>
            <a:ext cx="2563503" cy="2563503"/>
          </a:xfrm>
          <a:prstGeom prst="rect">
            <a:avLst/>
          </a:prstGeom>
        </p:spPr>
      </p:pic>
      <p:sp>
        <p:nvSpPr>
          <p:cNvPr id="5" name="CuadroTexto 4"/>
          <p:cNvSpPr txBox="1"/>
          <p:nvPr/>
        </p:nvSpPr>
        <p:spPr>
          <a:xfrm>
            <a:off x="7707459" y="2022774"/>
            <a:ext cx="3531544" cy="369332"/>
          </a:xfrm>
          <a:prstGeom prst="rect">
            <a:avLst/>
          </a:prstGeom>
          <a:noFill/>
        </p:spPr>
        <p:txBody>
          <a:bodyPr wrap="none" rtlCol="0">
            <a:spAutoFit/>
          </a:bodyPr>
          <a:lstStyle/>
          <a:p>
            <a:r>
              <a:rPr lang="es-ES" dirty="0"/>
              <a:t>CARGADOR SAMSUNG 30W V8</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$ 25.000</a:t>
            </a:r>
            <a:endParaRPr lang="en-US" dirty="0"/>
          </a:p>
        </p:txBody>
      </p:sp>
    </p:spTree>
    <p:extLst>
      <p:ext uri="{BB962C8B-B14F-4D97-AF65-F5344CB8AC3E}">
        <p14:creationId xmlns:p14="http://schemas.microsoft.com/office/powerpoint/2010/main" val="262790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CA-ATBQ3C</a:t>
            </a:r>
          </a:p>
          <a:p>
            <a:pPr marL="0" indent="0">
              <a:buNone/>
            </a:pPr>
            <a:r>
              <a:rPr lang="es-ES" dirty="0"/>
              <a:t>INPUT: AC 110-240V – 50/60Hz 0,5 A</a:t>
            </a:r>
          </a:p>
          <a:p>
            <a:pPr marL="0" indent="0">
              <a:buNone/>
            </a:pPr>
            <a:r>
              <a:rPr lang="es-ES" dirty="0"/>
              <a:t>OUTPUT: DC 5V = 3 AMP</a:t>
            </a:r>
          </a:p>
          <a:p>
            <a:pPr marL="0" indent="0">
              <a:buNone/>
            </a:pPr>
            <a:r>
              <a:rPr lang="es-ES" dirty="0"/>
              <a:t>EXTENSION CABLE: 1.5MT</a:t>
            </a:r>
          </a:p>
          <a:p>
            <a:pPr marL="0" indent="0">
              <a:buNone/>
            </a:pPr>
            <a:r>
              <a:rPr lang="es-ES" dirty="0"/>
              <a:t>CABLE: TIPO C</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471927" y="2061184"/>
            <a:ext cx="2208490" cy="369332"/>
          </a:xfrm>
          <a:prstGeom prst="rect">
            <a:avLst/>
          </a:prstGeom>
          <a:noFill/>
        </p:spPr>
        <p:txBody>
          <a:bodyPr wrap="none" rtlCol="0">
            <a:spAutoFit/>
          </a:bodyPr>
          <a:lstStyle/>
          <a:p>
            <a:r>
              <a:rPr lang="es-ES" dirty="0"/>
              <a:t>CARGADOR ATB C</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$ 12.000</a:t>
            </a:r>
            <a:endParaRPr lang="en-US" dirty="0"/>
          </a:p>
        </p:txBody>
      </p:sp>
    </p:spTree>
    <p:extLst>
      <p:ext uri="{BB962C8B-B14F-4D97-AF65-F5344CB8AC3E}">
        <p14:creationId xmlns:p14="http://schemas.microsoft.com/office/powerpoint/2010/main" val="289080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CA-KN53</a:t>
            </a:r>
          </a:p>
          <a:p>
            <a:pPr marL="0" indent="0">
              <a:buNone/>
            </a:pPr>
            <a:r>
              <a:rPr lang="es-ES" dirty="0"/>
              <a:t>INPUT: 100-240V / 50/60Hz</a:t>
            </a:r>
          </a:p>
          <a:p>
            <a:pPr marL="0" indent="0">
              <a:buNone/>
            </a:pPr>
            <a:r>
              <a:rPr lang="es-ES" dirty="0"/>
              <a:t>OUTPUT: 5V-3.1 AMP</a:t>
            </a:r>
          </a:p>
          <a:p>
            <a:pPr marL="0" indent="0">
              <a:buNone/>
            </a:pPr>
            <a:r>
              <a:rPr lang="es-ES" dirty="0"/>
              <a:t>CABLE: 1.5MT</a:t>
            </a:r>
          </a:p>
          <a:p>
            <a:pPr marL="0" indent="0">
              <a:buNone/>
            </a:pPr>
            <a:r>
              <a:rPr lang="es-ES" dirty="0"/>
              <a:t>COLOR: NEGRO</a:t>
            </a:r>
          </a:p>
          <a:p>
            <a:pPr marL="0" indent="0">
              <a:buNone/>
            </a:pPr>
            <a:r>
              <a:rPr lang="es-ES" dirty="0"/>
              <a:t>PUERTOS: C</a:t>
            </a:r>
          </a:p>
          <a:p>
            <a:pPr marL="0" indent="0">
              <a:buNone/>
            </a:pPr>
            <a:r>
              <a:rPr lang="es-ES" dirty="0"/>
              <a:t>TIPO: CARGA RAPIDA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454447" y="2005322"/>
            <a:ext cx="3788025" cy="369332"/>
          </a:xfrm>
          <a:prstGeom prst="rect">
            <a:avLst/>
          </a:prstGeom>
          <a:noFill/>
        </p:spPr>
        <p:txBody>
          <a:bodyPr wrap="none" rtlCol="0">
            <a:spAutoFit/>
          </a:bodyPr>
          <a:lstStyle/>
          <a:p>
            <a:r>
              <a:rPr lang="es-ES" dirty="0"/>
              <a:t>CARGADOR KINOTEC REF: KN-53</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4212192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CA-MT1C</a:t>
            </a:r>
          </a:p>
          <a:p>
            <a:pPr marL="0" indent="0">
              <a:buNone/>
            </a:pPr>
            <a:r>
              <a:rPr lang="es-ES" dirty="0"/>
              <a:t>INPUT: 100-240V / 50/60Hz</a:t>
            </a:r>
          </a:p>
          <a:p>
            <a:pPr marL="0" indent="0">
              <a:buNone/>
            </a:pPr>
            <a:r>
              <a:rPr lang="es-ES" dirty="0"/>
              <a:t>OUTPUT: 5V-3.1 AMP </a:t>
            </a:r>
            <a:r>
              <a:rPr lang="es-ES" dirty="0" err="1"/>
              <a:t>or</a:t>
            </a:r>
            <a:r>
              <a:rPr lang="es-ES" dirty="0"/>
              <a:t> 9V-2.85 AMP</a:t>
            </a:r>
          </a:p>
          <a:p>
            <a:pPr marL="0" indent="0">
              <a:buNone/>
            </a:pPr>
            <a:r>
              <a:rPr lang="es-ES" dirty="0"/>
              <a:t>CABLE: 1.5MT</a:t>
            </a:r>
          </a:p>
          <a:p>
            <a:pPr marL="0" indent="0">
              <a:buNone/>
            </a:pPr>
            <a:r>
              <a:rPr lang="es-ES" dirty="0"/>
              <a:t>COLOR: NEGRO</a:t>
            </a:r>
          </a:p>
          <a:p>
            <a:pPr marL="0" indent="0">
              <a:buNone/>
            </a:pPr>
            <a:r>
              <a:rPr lang="es-ES" dirty="0"/>
              <a:t>PUERTOS: USB A TIPO C</a:t>
            </a:r>
          </a:p>
          <a:p>
            <a:pPr marL="0" indent="0">
              <a:buNone/>
            </a:pPr>
            <a:r>
              <a:rPr lang="es-ES" dirty="0"/>
              <a:t>TIPO: CARGA RAPIDA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8354779" y="1998631"/>
            <a:ext cx="2483885" cy="369332"/>
          </a:xfrm>
          <a:prstGeom prst="rect">
            <a:avLst/>
          </a:prstGeom>
          <a:noFill/>
        </p:spPr>
        <p:txBody>
          <a:bodyPr wrap="none" rtlCol="0">
            <a:spAutoFit/>
          </a:bodyPr>
          <a:lstStyle/>
          <a:p>
            <a:r>
              <a:rPr lang="es-ES" dirty="0"/>
              <a:t>MOTO TURBO TIPO C</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142738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CA-ATB4A</a:t>
            </a:r>
          </a:p>
          <a:p>
            <a:pPr marL="0" indent="0">
              <a:buNone/>
            </a:pPr>
            <a:r>
              <a:rPr lang="es-ES" dirty="0"/>
              <a:t>INPUT: 100-240V / 50/60Hz</a:t>
            </a:r>
          </a:p>
          <a:p>
            <a:pPr marL="0" indent="0">
              <a:buNone/>
            </a:pPr>
            <a:r>
              <a:rPr lang="es-ES" dirty="0"/>
              <a:t>OUTPUT: 5V-4 AMP</a:t>
            </a:r>
          </a:p>
          <a:p>
            <a:pPr marL="0" indent="0">
              <a:buNone/>
            </a:pPr>
            <a:r>
              <a:rPr lang="es-ES" dirty="0"/>
              <a:t>	   9V-3 AMP</a:t>
            </a:r>
          </a:p>
          <a:p>
            <a:pPr marL="0" indent="0">
              <a:buNone/>
            </a:pPr>
            <a:r>
              <a:rPr lang="es-ES" dirty="0"/>
              <a:t>	12V-1.5 AMP</a:t>
            </a:r>
          </a:p>
          <a:p>
            <a:pPr marL="0" indent="0">
              <a:buNone/>
            </a:pPr>
            <a:r>
              <a:rPr lang="es-ES" dirty="0"/>
              <a:t>CABLE: 1.5MT</a:t>
            </a:r>
          </a:p>
          <a:p>
            <a:pPr marL="0" indent="0">
              <a:buNone/>
            </a:pPr>
            <a:r>
              <a:rPr lang="es-ES" dirty="0"/>
              <a:t>COLOR: BLANCO</a:t>
            </a:r>
          </a:p>
          <a:p>
            <a:pPr marL="0" indent="0">
              <a:buNone/>
            </a:pPr>
            <a:r>
              <a:rPr lang="es-ES" dirty="0"/>
              <a:t>PUERTO: C</a:t>
            </a:r>
          </a:p>
          <a:p>
            <a:pPr marL="0" indent="0">
              <a:buNone/>
            </a:pPr>
            <a:r>
              <a:rPr lang="es-ES" dirty="0"/>
              <a:t>TIPO: CARGA RAPIDA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399297" y="2061184"/>
            <a:ext cx="4147867" cy="369332"/>
          </a:xfrm>
          <a:prstGeom prst="rect">
            <a:avLst/>
          </a:prstGeom>
          <a:noFill/>
        </p:spPr>
        <p:txBody>
          <a:bodyPr wrap="none" rtlCol="0">
            <a:spAutoFit/>
          </a:bodyPr>
          <a:lstStyle/>
          <a:p>
            <a:r>
              <a:rPr lang="es-ES" dirty="0"/>
              <a:t>CARGADOR ATB TIPO C REF: ATB-4A</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12436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CA-SG21</a:t>
            </a:r>
          </a:p>
          <a:p>
            <a:pPr marL="0" indent="0">
              <a:buNone/>
            </a:pPr>
            <a:r>
              <a:rPr lang="es-ES" dirty="0"/>
              <a:t>INPUT: 100-240V / 50/60Hz</a:t>
            </a:r>
          </a:p>
          <a:p>
            <a:pPr marL="0" indent="0">
              <a:buNone/>
            </a:pPr>
            <a:r>
              <a:rPr lang="es-ES" dirty="0"/>
              <a:t>OUTPUT: 5 V – 1 AMP</a:t>
            </a:r>
          </a:p>
          <a:p>
            <a:pPr marL="0" indent="0">
              <a:buNone/>
            </a:pPr>
            <a:r>
              <a:rPr lang="es-ES" dirty="0"/>
              <a:t>CABLE: 1.5MT</a:t>
            </a:r>
          </a:p>
          <a:p>
            <a:pPr marL="0" indent="0">
              <a:buNone/>
            </a:pPr>
            <a:r>
              <a:rPr lang="es-ES" dirty="0"/>
              <a:t>COLOR: BLANCO</a:t>
            </a:r>
          </a:p>
          <a:p>
            <a:pPr marL="0" indent="0">
              <a:buNone/>
            </a:pPr>
            <a:r>
              <a:rPr lang="es-ES" dirty="0"/>
              <a:t>PUERTOS: USB A TIPO IPHONE</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921171" y="2121408"/>
            <a:ext cx="3104119" cy="369332"/>
          </a:xfrm>
          <a:prstGeom prst="rect">
            <a:avLst/>
          </a:prstGeom>
          <a:noFill/>
        </p:spPr>
        <p:txBody>
          <a:bodyPr wrap="none" rtlCol="0">
            <a:spAutoFit/>
          </a:bodyPr>
          <a:lstStyle/>
          <a:p>
            <a:r>
              <a:rPr lang="es-ES" dirty="0"/>
              <a:t>SPEED SONG TIPO IPHONE</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366063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CA-ATBQ3I</a:t>
            </a:r>
          </a:p>
          <a:p>
            <a:pPr marL="0" indent="0">
              <a:buNone/>
            </a:pPr>
            <a:r>
              <a:rPr lang="es-ES" dirty="0"/>
              <a:t>INPUT: AC 110-240V – 50/60Hz 0,5 A</a:t>
            </a:r>
          </a:p>
          <a:p>
            <a:pPr marL="0" indent="0">
              <a:buNone/>
            </a:pPr>
            <a:r>
              <a:rPr lang="es-ES" dirty="0"/>
              <a:t>OUTPUT: DC 5V = 3 AMP</a:t>
            </a:r>
          </a:p>
          <a:p>
            <a:pPr marL="0" indent="0">
              <a:buNone/>
            </a:pPr>
            <a:r>
              <a:rPr lang="es-ES" dirty="0"/>
              <a:t>EXTENSION CABLE: 1.5MT</a:t>
            </a:r>
          </a:p>
          <a:p>
            <a:pPr marL="0" indent="0">
              <a:buNone/>
            </a:pPr>
            <a:r>
              <a:rPr lang="es-ES" dirty="0"/>
              <a:t>CABLE: TIPO IPHONE</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017674" y="2024503"/>
            <a:ext cx="2897781" cy="369332"/>
          </a:xfrm>
          <a:prstGeom prst="rect">
            <a:avLst/>
          </a:prstGeom>
          <a:noFill/>
        </p:spPr>
        <p:txBody>
          <a:bodyPr wrap="none" rtlCol="0">
            <a:spAutoFit/>
          </a:bodyPr>
          <a:lstStyle/>
          <a:p>
            <a:r>
              <a:rPr lang="es-ES" dirty="0"/>
              <a:t>CARGADOR ATB IPHONE</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$ 12.000</a:t>
            </a:r>
            <a:endParaRPr lang="en-US" dirty="0"/>
          </a:p>
        </p:txBody>
      </p:sp>
    </p:spTree>
    <p:extLst>
      <p:ext uri="{BB962C8B-B14F-4D97-AF65-F5344CB8AC3E}">
        <p14:creationId xmlns:p14="http://schemas.microsoft.com/office/powerpoint/2010/main" val="349374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CA-GAR143</a:t>
            </a:r>
          </a:p>
          <a:p>
            <a:pPr marL="0" indent="0">
              <a:buNone/>
            </a:pPr>
            <a:r>
              <a:rPr lang="es-ES" dirty="0"/>
              <a:t>INPUT: AC 110-240V – 50/60Hz 0,5 A</a:t>
            </a:r>
          </a:p>
          <a:p>
            <a:pPr marL="0" indent="0">
              <a:buNone/>
            </a:pPr>
            <a:r>
              <a:rPr lang="es-ES" dirty="0"/>
              <a:t>OUTPUT: DC 5V = 2.4 AMP (12W)</a:t>
            </a:r>
          </a:p>
          <a:p>
            <a:pPr marL="0" indent="0">
              <a:buNone/>
            </a:pPr>
            <a:r>
              <a:rPr lang="es-ES" dirty="0"/>
              <a:t>EXTENSION CABLE: 1.5MT</a:t>
            </a:r>
          </a:p>
          <a:p>
            <a:pPr marL="0" indent="0">
              <a:buNone/>
            </a:pPr>
            <a:r>
              <a:rPr lang="es-ES" dirty="0"/>
              <a:t>CABLE: IPHONE</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592844" y="1909310"/>
            <a:ext cx="3760773" cy="369332"/>
          </a:xfrm>
          <a:prstGeom prst="rect">
            <a:avLst/>
          </a:prstGeom>
          <a:noFill/>
        </p:spPr>
        <p:txBody>
          <a:bodyPr wrap="none" rtlCol="0">
            <a:spAutoFit/>
          </a:bodyPr>
          <a:lstStyle/>
          <a:p>
            <a:r>
              <a:rPr lang="es-ES" dirty="0"/>
              <a:t>CARGADOR 1HORA REF: GAR143</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215598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CA-IP12</a:t>
            </a:r>
          </a:p>
          <a:p>
            <a:pPr marL="0" indent="0">
              <a:buNone/>
            </a:pPr>
            <a:r>
              <a:rPr lang="es-ES" dirty="0"/>
              <a:t>INPUT: 100-240V / 50/60Hz</a:t>
            </a:r>
          </a:p>
          <a:p>
            <a:pPr marL="0" indent="0">
              <a:buNone/>
            </a:pPr>
            <a:r>
              <a:rPr lang="es-ES" dirty="0"/>
              <a:t>OUTPUT: 5 V – 1 AMP – 5 W</a:t>
            </a:r>
          </a:p>
          <a:p>
            <a:pPr marL="0" indent="0">
              <a:buNone/>
            </a:pPr>
            <a:r>
              <a:rPr lang="es-ES" dirty="0"/>
              <a:t>CABLE: 1.5MT</a:t>
            </a:r>
          </a:p>
          <a:p>
            <a:pPr marL="0" indent="0">
              <a:buNone/>
            </a:pPr>
            <a:r>
              <a:rPr lang="es-ES" dirty="0"/>
              <a:t>COLOR: BLANCO</a:t>
            </a:r>
          </a:p>
          <a:p>
            <a:pPr marL="0" indent="0">
              <a:buNone/>
            </a:pPr>
            <a:r>
              <a:rPr lang="es-ES" dirty="0"/>
              <a:t>PUERTOS: USB A TIPO IPHONE</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469509" y="2121408"/>
            <a:ext cx="4007444" cy="369332"/>
          </a:xfrm>
          <a:prstGeom prst="rect">
            <a:avLst/>
          </a:prstGeom>
          <a:noFill/>
        </p:spPr>
        <p:txBody>
          <a:bodyPr wrap="none" rtlCol="0">
            <a:spAutoFit/>
          </a:bodyPr>
          <a:lstStyle/>
          <a:p>
            <a:r>
              <a:rPr lang="es-ES" dirty="0"/>
              <a:t>12 PRO MAX REPLICA TIPO IPHONE</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$ 17.000</a:t>
            </a:r>
            <a:endParaRPr lang="en-US" dirty="0"/>
          </a:p>
        </p:txBody>
      </p:sp>
    </p:spTree>
    <p:extLst>
      <p:ext uri="{BB962C8B-B14F-4D97-AF65-F5344CB8AC3E}">
        <p14:creationId xmlns:p14="http://schemas.microsoft.com/office/powerpoint/2010/main" val="3763948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marL="0" indent="0">
              <a:buNone/>
            </a:pPr>
            <a:r>
              <a:rPr lang="es-ES" dirty="0"/>
              <a:t>MODELO:  CA-EBSCH2</a:t>
            </a:r>
          </a:p>
          <a:p>
            <a:pPr marL="0" indent="0">
              <a:buNone/>
            </a:pPr>
            <a:r>
              <a:rPr lang="es-ES" dirty="0"/>
              <a:t>INPUT: AC 110-240V – 50/60Hz 0,5 A</a:t>
            </a:r>
          </a:p>
          <a:p>
            <a:pPr marL="0" indent="0">
              <a:buNone/>
            </a:pPr>
            <a:r>
              <a:rPr lang="es-ES" dirty="0"/>
              <a:t>OUTPUT: DC 5V = 3 AMP</a:t>
            </a:r>
          </a:p>
          <a:p>
            <a:pPr marL="0" indent="0">
              <a:buNone/>
            </a:pPr>
            <a:r>
              <a:rPr lang="es-ES" dirty="0"/>
              <a:t>	          9V = 2 AMP</a:t>
            </a:r>
          </a:p>
          <a:p>
            <a:pPr marL="0" indent="0">
              <a:buNone/>
            </a:pPr>
            <a:r>
              <a:rPr lang="es-ES" dirty="0"/>
              <a:t>	        12V = 1.5 AMP </a:t>
            </a:r>
          </a:p>
          <a:p>
            <a:pPr marL="0" indent="0">
              <a:buNone/>
            </a:pPr>
            <a:r>
              <a:rPr lang="es-ES" dirty="0"/>
              <a:t>EXTENSION CABLE: 1.5MT</a:t>
            </a:r>
          </a:p>
          <a:p>
            <a:pPr marL="0" indent="0">
              <a:buNone/>
            </a:pPr>
            <a:r>
              <a:rPr lang="es-ES" dirty="0"/>
              <a:t>CABLE: TIPO IPHONE</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511237" y="2019390"/>
            <a:ext cx="3472233" cy="369332"/>
          </a:xfrm>
          <a:prstGeom prst="rect">
            <a:avLst/>
          </a:prstGeom>
          <a:noFill/>
        </p:spPr>
        <p:txBody>
          <a:bodyPr wrap="none" rtlCol="0">
            <a:spAutoFit/>
          </a:bodyPr>
          <a:lstStyle/>
          <a:p>
            <a:r>
              <a:rPr lang="es-ES" dirty="0"/>
              <a:t>CARGADOR EBS REF: EBS-CH2</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$ 17.000</a:t>
            </a:r>
            <a:endParaRPr lang="en-US" dirty="0"/>
          </a:p>
        </p:txBody>
      </p:sp>
    </p:spTree>
    <p:extLst>
      <p:ext uri="{BB962C8B-B14F-4D97-AF65-F5344CB8AC3E}">
        <p14:creationId xmlns:p14="http://schemas.microsoft.com/office/powerpoint/2010/main" val="182912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Quienes somos</a:t>
            </a:r>
            <a:endParaRPr lang="en-US" dirty="0"/>
          </a:p>
        </p:txBody>
      </p:sp>
      <p:sp>
        <p:nvSpPr>
          <p:cNvPr id="3" name="Marcador de contenido 2"/>
          <p:cNvSpPr>
            <a:spLocks noGrp="1"/>
          </p:cNvSpPr>
          <p:nvPr>
            <p:ph idx="1"/>
          </p:nvPr>
        </p:nvSpPr>
        <p:spPr>
          <a:xfrm>
            <a:off x="1069848" y="2121408"/>
            <a:ext cx="10058400" cy="2116055"/>
          </a:xfrm>
        </p:spPr>
        <p:txBody>
          <a:bodyPr>
            <a:normAutofit/>
          </a:bodyPr>
          <a:lstStyle/>
          <a:p>
            <a:r>
              <a:rPr lang="es-ES" dirty="0"/>
              <a:t>Makrotecno, es un emprendimiento que comenzó como solución a un sector de la ciudad de CALI llamado Alfonso Barberena en plena pandemia por el COVID-19 en cuestiones de accesorios para computadores y celulares, una idea de ahorrar tiempo al cliente y costo a la vez, pero ahora con las redes sociales ha servido para transmitir nuestra misión a otros rincones de la ciudad, satisfaciendo la necesidad de mejorar el aspecto físico tanto de computadores como celulares a nuestros clientes.</a:t>
            </a:r>
            <a:endParaRPr lang="en-US" dirty="0"/>
          </a:p>
        </p:txBody>
      </p:sp>
      <p:sp>
        <p:nvSpPr>
          <p:cNvPr id="4" name="Título 1"/>
          <p:cNvSpPr txBox="1">
            <a:spLocks/>
          </p:cNvSpPr>
          <p:nvPr/>
        </p:nvSpPr>
        <p:spPr>
          <a:xfrm>
            <a:off x="1069848" y="3826281"/>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s-ES" dirty="0"/>
              <a:t>MISION</a:t>
            </a:r>
            <a:endParaRPr lang="en-US" dirty="0"/>
          </a:p>
        </p:txBody>
      </p:sp>
      <p:sp>
        <p:nvSpPr>
          <p:cNvPr id="6" name="Marcador de contenido 2"/>
          <p:cNvSpPr txBox="1">
            <a:spLocks/>
          </p:cNvSpPr>
          <p:nvPr/>
        </p:nvSpPr>
        <p:spPr>
          <a:xfrm>
            <a:off x="1069848" y="5184277"/>
            <a:ext cx="10058400" cy="149530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s-ES" dirty="0"/>
              <a:t>Nos empeñamos en conseguir los mejores productos de tecnología, disminuyéndoles tiempo y dinero. </a:t>
            </a:r>
            <a:endParaRPr lang="en-US" dirty="0"/>
          </a:p>
        </p:txBody>
      </p:sp>
    </p:spTree>
    <p:extLst>
      <p:ext uri="{BB962C8B-B14F-4D97-AF65-F5344CB8AC3E}">
        <p14:creationId xmlns:p14="http://schemas.microsoft.com/office/powerpoint/2010/main" val="67162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CA-CH8</a:t>
            </a:r>
          </a:p>
          <a:p>
            <a:pPr marL="0" indent="0">
              <a:buNone/>
            </a:pPr>
            <a:r>
              <a:rPr lang="es-ES" dirty="0"/>
              <a:t>INPUT: 100-240V / 50/60Hz</a:t>
            </a:r>
          </a:p>
          <a:p>
            <a:pPr marL="0" indent="0">
              <a:buNone/>
            </a:pPr>
            <a:r>
              <a:rPr lang="es-ES" dirty="0"/>
              <a:t>OUTPUT: 5 V – 1 AMP – 5 W</a:t>
            </a:r>
          </a:p>
          <a:p>
            <a:pPr marL="0" indent="0">
              <a:buNone/>
            </a:pPr>
            <a:r>
              <a:rPr lang="es-ES" dirty="0"/>
              <a:t>CABLE: 1.5MT</a:t>
            </a:r>
          </a:p>
          <a:p>
            <a:pPr marL="0" indent="0">
              <a:buNone/>
            </a:pPr>
            <a:r>
              <a:rPr lang="es-ES" dirty="0"/>
              <a:t>COLOR: BLANCO</a:t>
            </a:r>
          </a:p>
          <a:p>
            <a:pPr marL="0" indent="0">
              <a:buNone/>
            </a:pPr>
            <a:r>
              <a:rPr lang="es-ES" dirty="0"/>
              <a:t>PUERTOS: USB A TIPO IPHONE</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21" y="2518172"/>
            <a:ext cx="2563503" cy="2563503"/>
          </a:xfrm>
          <a:prstGeom prst="rect">
            <a:avLst/>
          </a:prstGeom>
        </p:spPr>
      </p:pic>
      <p:sp>
        <p:nvSpPr>
          <p:cNvPr id="5" name="CuadroTexto 4"/>
          <p:cNvSpPr txBox="1"/>
          <p:nvPr/>
        </p:nvSpPr>
        <p:spPr>
          <a:xfrm>
            <a:off x="7236240" y="1996966"/>
            <a:ext cx="4473982" cy="369332"/>
          </a:xfrm>
          <a:prstGeom prst="rect">
            <a:avLst/>
          </a:prstGeom>
          <a:noFill/>
        </p:spPr>
        <p:txBody>
          <a:bodyPr wrap="none" rtlCol="0">
            <a:spAutoFit/>
          </a:bodyPr>
          <a:lstStyle/>
          <a:p>
            <a:r>
              <a:rPr lang="es-ES" dirty="0"/>
              <a:t>5W USB POWER ADAPTER TIPO IPHONE</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$ 22.000</a:t>
            </a:r>
            <a:endParaRPr lang="en-US" dirty="0"/>
          </a:p>
        </p:txBody>
      </p:sp>
    </p:spTree>
    <p:extLst>
      <p:ext uri="{BB962C8B-B14F-4D97-AF65-F5344CB8AC3E}">
        <p14:creationId xmlns:p14="http://schemas.microsoft.com/office/powerpoint/2010/main" val="5402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CA-BD69</a:t>
            </a:r>
          </a:p>
          <a:p>
            <a:pPr marL="0" indent="0">
              <a:buNone/>
            </a:pPr>
            <a:r>
              <a:rPr lang="es-ES" dirty="0"/>
              <a:t>INPUT: 100-240 V / 50-60 Hz</a:t>
            </a:r>
          </a:p>
          <a:p>
            <a:pPr marL="0" indent="0">
              <a:buNone/>
            </a:pPr>
            <a:r>
              <a:rPr lang="es-ES" dirty="0"/>
              <a:t>OUTPUT: 5 V – 2 AMP</a:t>
            </a:r>
          </a:p>
          <a:p>
            <a:pPr marL="0" indent="0">
              <a:buNone/>
            </a:pPr>
            <a:r>
              <a:rPr lang="es-ES" dirty="0"/>
              <a:t>CABLE: 1.5MT</a:t>
            </a:r>
          </a:p>
          <a:p>
            <a:pPr marL="0" indent="0">
              <a:buNone/>
            </a:pPr>
            <a:r>
              <a:rPr lang="es-ES" dirty="0"/>
              <a:t>COLOR: NEGRO</a:t>
            </a:r>
          </a:p>
          <a:p>
            <a:pPr marL="0" indent="0">
              <a:buNone/>
            </a:pPr>
            <a:r>
              <a:rPr lang="es-ES" dirty="0"/>
              <a:t>PUERTO: CONECTOR PUNTA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938" y="2407445"/>
            <a:ext cx="2563503" cy="2563503"/>
          </a:xfrm>
          <a:prstGeom prst="rect">
            <a:avLst/>
          </a:prstGeom>
        </p:spPr>
      </p:pic>
      <p:sp>
        <p:nvSpPr>
          <p:cNvPr id="5" name="CuadroTexto 4"/>
          <p:cNvSpPr txBox="1"/>
          <p:nvPr/>
        </p:nvSpPr>
        <p:spPr>
          <a:xfrm>
            <a:off x="7099704" y="2093976"/>
            <a:ext cx="4382610" cy="369332"/>
          </a:xfrm>
          <a:prstGeom prst="rect">
            <a:avLst/>
          </a:prstGeom>
          <a:noFill/>
        </p:spPr>
        <p:txBody>
          <a:bodyPr wrap="none" rtlCol="0">
            <a:spAutoFit/>
          </a:bodyPr>
          <a:lstStyle/>
          <a:p>
            <a:r>
              <a:rPr lang="es-ES" dirty="0"/>
              <a:t>CARGADOR BORDELON NOKIA PUNTA</a:t>
            </a:r>
            <a:endParaRPr lang="en-US" dirty="0"/>
          </a:p>
        </p:txBody>
      </p:sp>
      <p:sp>
        <p:nvSpPr>
          <p:cNvPr id="6" name="CuadroTexto 5"/>
          <p:cNvSpPr txBox="1"/>
          <p:nvPr/>
        </p:nvSpPr>
        <p:spPr>
          <a:xfrm>
            <a:off x="8844253" y="4970948"/>
            <a:ext cx="934871" cy="369332"/>
          </a:xfrm>
          <a:prstGeom prst="rect">
            <a:avLst/>
          </a:prstGeom>
          <a:noFill/>
        </p:spPr>
        <p:txBody>
          <a:bodyPr wrap="none" rtlCol="0">
            <a:spAutoFit/>
          </a:bodyPr>
          <a:lstStyle/>
          <a:p>
            <a:r>
              <a:rPr lang="es-ES" dirty="0"/>
              <a:t>$ 6.000</a:t>
            </a:r>
            <a:endParaRPr lang="en-US" dirty="0"/>
          </a:p>
        </p:txBody>
      </p:sp>
    </p:spTree>
    <p:extLst>
      <p:ext uri="{BB962C8B-B14F-4D97-AF65-F5344CB8AC3E}">
        <p14:creationId xmlns:p14="http://schemas.microsoft.com/office/powerpoint/2010/main" val="1076529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CA-CAM2014</a:t>
            </a:r>
          </a:p>
          <a:p>
            <a:pPr marL="0" indent="0">
              <a:buNone/>
            </a:pPr>
            <a:r>
              <a:rPr lang="es-ES" dirty="0"/>
              <a:t>INPUT: 12-24V</a:t>
            </a:r>
          </a:p>
          <a:p>
            <a:pPr marL="0" indent="0">
              <a:buNone/>
            </a:pPr>
            <a:r>
              <a:rPr lang="es-ES" dirty="0"/>
              <a:t>OUTPUT: 5 V – 1.5 AMP</a:t>
            </a:r>
          </a:p>
          <a:p>
            <a:pPr marL="0" indent="0">
              <a:buNone/>
            </a:pPr>
            <a:r>
              <a:rPr lang="es-ES" dirty="0"/>
              <a:t>PUERTOS: USB</a:t>
            </a:r>
          </a:p>
          <a:p>
            <a:pPr marL="0" indent="0">
              <a:buNone/>
            </a:pPr>
            <a:r>
              <a:rPr lang="es-ES" dirty="0"/>
              <a:t>CARGADOR DE CELULAR PARA MOTO, VIENE CON LOS CABLES PARA SU CONEXIÓN A LA BATERIA.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465" y="2529340"/>
            <a:ext cx="2563503" cy="2563503"/>
          </a:xfrm>
          <a:prstGeom prst="rect">
            <a:avLst/>
          </a:prstGeom>
        </p:spPr>
      </p:pic>
      <p:sp>
        <p:nvSpPr>
          <p:cNvPr id="5" name="CuadroTexto 4"/>
          <p:cNvSpPr txBox="1"/>
          <p:nvPr/>
        </p:nvSpPr>
        <p:spPr>
          <a:xfrm>
            <a:off x="6185979" y="2133775"/>
            <a:ext cx="5720477" cy="369332"/>
          </a:xfrm>
          <a:prstGeom prst="rect">
            <a:avLst/>
          </a:prstGeom>
          <a:noFill/>
        </p:spPr>
        <p:txBody>
          <a:bodyPr wrap="none" rtlCol="0">
            <a:spAutoFit/>
          </a:bodyPr>
          <a:lstStyle/>
          <a:p>
            <a:r>
              <a:rPr lang="es-ES" dirty="0"/>
              <a:t>CARGADOR GENERICO PARA CELULAR EN MOTOS</a:t>
            </a:r>
            <a:endParaRPr lang="en-US" dirty="0"/>
          </a:p>
        </p:txBody>
      </p:sp>
      <p:sp>
        <p:nvSpPr>
          <p:cNvPr id="6" name="CuadroTexto 5"/>
          <p:cNvSpPr txBox="1"/>
          <p:nvPr/>
        </p:nvSpPr>
        <p:spPr>
          <a:xfrm>
            <a:off x="8516266" y="5209466"/>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97344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CA-F250</a:t>
            </a:r>
          </a:p>
          <a:p>
            <a:pPr marL="0" indent="0">
              <a:buNone/>
            </a:pPr>
            <a:r>
              <a:rPr lang="es-ES" dirty="0"/>
              <a:t>INPUT: 100-240 V / 50-60 Hz</a:t>
            </a:r>
          </a:p>
          <a:p>
            <a:pPr marL="0" indent="0">
              <a:buNone/>
            </a:pPr>
            <a:r>
              <a:rPr lang="es-ES" dirty="0"/>
              <a:t>OUTPUT: 5 V – 0.6 AMP</a:t>
            </a:r>
          </a:p>
          <a:p>
            <a:pPr marL="0" indent="0">
              <a:buNone/>
            </a:pPr>
            <a:r>
              <a:rPr lang="es-ES" dirty="0"/>
              <a:t>CABLE: 1.5MT</a:t>
            </a:r>
          </a:p>
          <a:p>
            <a:pPr marL="0" indent="0">
              <a:buNone/>
            </a:pPr>
            <a:r>
              <a:rPr lang="es-ES" dirty="0"/>
              <a:t>COLOR: NEGRO</a:t>
            </a:r>
          </a:p>
          <a:p>
            <a:pPr marL="0" indent="0">
              <a:buNone/>
            </a:pPr>
            <a:r>
              <a:rPr lang="es-ES" dirty="0"/>
              <a:t>PUERTO: PIN SAMSUNG S20</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938" y="2407445"/>
            <a:ext cx="2563503" cy="2563503"/>
          </a:xfrm>
          <a:prstGeom prst="rect">
            <a:avLst/>
          </a:prstGeom>
        </p:spPr>
      </p:pic>
      <p:sp>
        <p:nvSpPr>
          <p:cNvPr id="5" name="CuadroTexto 4"/>
          <p:cNvSpPr txBox="1"/>
          <p:nvPr/>
        </p:nvSpPr>
        <p:spPr>
          <a:xfrm>
            <a:off x="7803807" y="2101771"/>
            <a:ext cx="3015762" cy="369332"/>
          </a:xfrm>
          <a:prstGeom prst="rect">
            <a:avLst/>
          </a:prstGeom>
          <a:noFill/>
        </p:spPr>
        <p:txBody>
          <a:bodyPr wrap="none" rtlCol="0">
            <a:spAutoFit/>
          </a:bodyPr>
          <a:lstStyle/>
          <a:p>
            <a:r>
              <a:rPr lang="es-ES" dirty="0"/>
              <a:t>CARGADOR VIAJERO ATM</a:t>
            </a:r>
            <a:endParaRPr lang="en-US" dirty="0"/>
          </a:p>
        </p:txBody>
      </p:sp>
      <p:sp>
        <p:nvSpPr>
          <p:cNvPr id="6" name="CuadroTexto 5"/>
          <p:cNvSpPr txBox="1"/>
          <p:nvPr/>
        </p:nvSpPr>
        <p:spPr>
          <a:xfrm>
            <a:off x="8844253" y="4970948"/>
            <a:ext cx="934871" cy="369332"/>
          </a:xfrm>
          <a:prstGeom prst="rect">
            <a:avLst/>
          </a:prstGeom>
          <a:noFill/>
        </p:spPr>
        <p:txBody>
          <a:bodyPr wrap="none" rtlCol="0">
            <a:spAutoFit/>
          </a:bodyPr>
          <a:lstStyle/>
          <a:p>
            <a:r>
              <a:rPr lang="es-ES" dirty="0"/>
              <a:t>$ 5.000</a:t>
            </a:r>
            <a:endParaRPr lang="en-US" dirty="0"/>
          </a:p>
        </p:txBody>
      </p:sp>
    </p:spTree>
    <p:extLst>
      <p:ext uri="{BB962C8B-B14F-4D97-AF65-F5344CB8AC3E}">
        <p14:creationId xmlns:p14="http://schemas.microsoft.com/office/powerpoint/2010/main" val="1498393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CA-KN11</a:t>
            </a:r>
          </a:p>
          <a:p>
            <a:pPr marL="0" indent="0">
              <a:buNone/>
            </a:pPr>
            <a:r>
              <a:rPr lang="es-ES" dirty="0"/>
              <a:t>INPUT: 12-24 V</a:t>
            </a:r>
          </a:p>
          <a:p>
            <a:pPr marL="0" indent="0">
              <a:buNone/>
            </a:pPr>
            <a:r>
              <a:rPr lang="es-ES" dirty="0"/>
              <a:t>OUTPUT: 5 V – 3.1 AMP</a:t>
            </a:r>
          </a:p>
          <a:p>
            <a:pPr marL="0" indent="0">
              <a:buNone/>
            </a:pPr>
            <a:r>
              <a:rPr lang="es-ES" dirty="0"/>
              <a:t>CANTIDAD PUERTOS: 1</a:t>
            </a:r>
          </a:p>
          <a:p>
            <a:pPr marL="0" indent="0">
              <a:buNone/>
            </a:pPr>
            <a:r>
              <a:rPr lang="es-ES" dirty="0"/>
              <a:t>PUERTOS: USB</a:t>
            </a:r>
          </a:p>
          <a:p>
            <a:pPr marL="0" indent="0">
              <a:buNone/>
            </a:pPr>
            <a:r>
              <a:rPr lang="es-ES" dirty="0"/>
              <a:t>TIPO: CARGA RAPIDA</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234513" y="2533762"/>
            <a:ext cx="2563503" cy="2563503"/>
          </a:xfrm>
          <a:prstGeom prst="rect">
            <a:avLst/>
          </a:prstGeom>
        </p:spPr>
      </p:pic>
      <p:sp>
        <p:nvSpPr>
          <p:cNvPr id="5" name="CuadroTexto 4"/>
          <p:cNvSpPr txBox="1"/>
          <p:nvPr/>
        </p:nvSpPr>
        <p:spPr>
          <a:xfrm>
            <a:off x="5503197" y="2129203"/>
            <a:ext cx="6426631" cy="369332"/>
          </a:xfrm>
          <a:prstGeom prst="rect">
            <a:avLst/>
          </a:prstGeom>
          <a:noFill/>
        </p:spPr>
        <p:txBody>
          <a:bodyPr wrap="none" rtlCol="0">
            <a:spAutoFit/>
          </a:bodyPr>
          <a:lstStyle/>
          <a:p>
            <a:r>
              <a:rPr lang="es-ES" dirty="0"/>
              <a:t>CARGADOR DE CARRO KINOTEC 3.1AMP CARGA RAPIDA</a:t>
            </a:r>
            <a:endParaRPr lang="en-US" dirty="0"/>
          </a:p>
        </p:txBody>
      </p:sp>
      <p:sp>
        <p:nvSpPr>
          <p:cNvPr id="6" name="CuadroTexto 5"/>
          <p:cNvSpPr txBox="1"/>
          <p:nvPr/>
        </p:nvSpPr>
        <p:spPr>
          <a:xfrm>
            <a:off x="8011367" y="5284417"/>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1804370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marL="0" indent="0">
              <a:buNone/>
            </a:pPr>
            <a:r>
              <a:rPr lang="es-ES" dirty="0"/>
              <a:t>MODELO: CA-PL204C</a:t>
            </a:r>
          </a:p>
          <a:p>
            <a:pPr marL="0" indent="0">
              <a:buNone/>
            </a:pPr>
            <a:r>
              <a:rPr lang="es-ES" dirty="0"/>
              <a:t>INPUT: 12-24 V</a:t>
            </a:r>
          </a:p>
          <a:p>
            <a:pPr marL="0" indent="0">
              <a:buNone/>
            </a:pPr>
            <a:r>
              <a:rPr lang="es-ES" dirty="0"/>
              <a:t>OUTPUT 1: 5 V – 3.1 AMP</a:t>
            </a:r>
          </a:p>
          <a:p>
            <a:pPr marL="0" indent="0">
              <a:buNone/>
            </a:pPr>
            <a:r>
              <a:rPr lang="es-ES" dirty="0"/>
              <a:t>	      9 V – 2 AMP</a:t>
            </a:r>
          </a:p>
          <a:p>
            <a:pPr marL="0" indent="0">
              <a:buNone/>
            </a:pPr>
            <a:r>
              <a:rPr lang="es-ES" dirty="0"/>
              <a:t>OUTPUT 2: 5 V – 3.1 AMP</a:t>
            </a:r>
          </a:p>
          <a:p>
            <a:pPr marL="0" indent="0">
              <a:buNone/>
            </a:pPr>
            <a:r>
              <a:rPr lang="es-ES" dirty="0"/>
              <a:t>	      9 V – 2 AMP</a:t>
            </a:r>
          </a:p>
          <a:p>
            <a:pPr marL="0" indent="0">
              <a:buNone/>
            </a:pPr>
            <a:r>
              <a:rPr lang="es-ES" dirty="0"/>
              <a:t>	      9 V – 1.5 AMP</a:t>
            </a:r>
          </a:p>
          <a:p>
            <a:pPr marL="0" indent="0">
              <a:buNone/>
            </a:pPr>
            <a:r>
              <a:rPr lang="es-ES" dirty="0"/>
              <a:t>CANTIDAD PUERTOS: 2</a:t>
            </a:r>
          </a:p>
          <a:p>
            <a:pPr marL="0" indent="0">
              <a:buNone/>
            </a:pPr>
            <a:r>
              <a:rPr lang="es-ES" dirty="0"/>
              <a:t>PUERTOS: USB</a:t>
            </a:r>
          </a:p>
          <a:p>
            <a:pPr marL="0" indent="0">
              <a:buNone/>
            </a:pPr>
            <a:r>
              <a:rPr lang="es-ES" dirty="0"/>
              <a:t>TIPO: CARGA RAPIDA AMBOS</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234513" y="2533762"/>
            <a:ext cx="2563503" cy="2563503"/>
          </a:xfrm>
          <a:prstGeom prst="rect">
            <a:avLst/>
          </a:prstGeom>
        </p:spPr>
      </p:pic>
      <p:sp>
        <p:nvSpPr>
          <p:cNvPr id="5" name="CuadroTexto 4"/>
          <p:cNvSpPr txBox="1"/>
          <p:nvPr/>
        </p:nvSpPr>
        <p:spPr>
          <a:xfrm>
            <a:off x="5803358" y="2105230"/>
            <a:ext cx="4923977" cy="369332"/>
          </a:xfrm>
          <a:prstGeom prst="rect">
            <a:avLst/>
          </a:prstGeom>
          <a:noFill/>
        </p:spPr>
        <p:txBody>
          <a:bodyPr wrap="none" rtlCol="0">
            <a:spAutoFit/>
          </a:bodyPr>
          <a:lstStyle/>
          <a:p>
            <a:r>
              <a:rPr lang="es-ES" dirty="0"/>
              <a:t>CARGADOR DE CARRO HARVIC REF: PL-204</a:t>
            </a:r>
            <a:endParaRPr lang="en-US" dirty="0"/>
          </a:p>
        </p:txBody>
      </p:sp>
      <p:sp>
        <p:nvSpPr>
          <p:cNvPr id="6" name="CuadroTexto 5"/>
          <p:cNvSpPr txBox="1"/>
          <p:nvPr/>
        </p:nvSpPr>
        <p:spPr>
          <a:xfrm>
            <a:off x="8011367" y="5284417"/>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2731022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CA-SG12C</a:t>
            </a:r>
          </a:p>
          <a:p>
            <a:pPr marL="0" indent="0">
              <a:buNone/>
            </a:pPr>
            <a:r>
              <a:rPr lang="es-ES" dirty="0"/>
              <a:t>INPUT: 12-24 V</a:t>
            </a:r>
          </a:p>
          <a:p>
            <a:pPr marL="0" indent="0">
              <a:buNone/>
            </a:pPr>
            <a:r>
              <a:rPr lang="es-ES" dirty="0"/>
              <a:t>OUTPUT: 5 V – 3.1 AMP</a:t>
            </a:r>
          </a:p>
          <a:p>
            <a:pPr marL="0" indent="0">
              <a:buNone/>
            </a:pPr>
            <a:r>
              <a:rPr lang="es-ES" dirty="0"/>
              <a:t>CANTIDAD PUERTOS: 2</a:t>
            </a:r>
          </a:p>
          <a:p>
            <a:pPr marL="0" indent="0">
              <a:buNone/>
            </a:pPr>
            <a:r>
              <a:rPr lang="es-ES" dirty="0"/>
              <a:t>PUERTOS: USB</a:t>
            </a:r>
          </a:p>
          <a:p>
            <a:pPr marL="0" indent="0">
              <a:buNone/>
            </a:pPr>
            <a:r>
              <a:rPr lang="es-ES" dirty="0"/>
              <a:t>TIPO: CARGA RAPIDA AMBOS</a:t>
            </a:r>
          </a:p>
          <a:p>
            <a:pPr marL="0" indent="0">
              <a:buNone/>
            </a:pPr>
            <a:endParaRPr lang="es-ES" dirty="0"/>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513" y="2533762"/>
            <a:ext cx="2563503" cy="2563503"/>
          </a:xfrm>
          <a:prstGeom prst="rect">
            <a:avLst/>
          </a:prstGeom>
        </p:spPr>
      </p:pic>
      <p:sp>
        <p:nvSpPr>
          <p:cNvPr id="5" name="CuadroTexto 4"/>
          <p:cNvSpPr txBox="1"/>
          <p:nvPr/>
        </p:nvSpPr>
        <p:spPr>
          <a:xfrm>
            <a:off x="5503197" y="2129203"/>
            <a:ext cx="6026137" cy="369332"/>
          </a:xfrm>
          <a:prstGeom prst="rect">
            <a:avLst/>
          </a:prstGeom>
          <a:noFill/>
        </p:spPr>
        <p:txBody>
          <a:bodyPr wrap="none" rtlCol="0">
            <a:spAutoFit/>
          </a:bodyPr>
          <a:lstStyle/>
          <a:p>
            <a:r>
              <a:rPr lang="es-ES" dirty="0"/>
              <a:t>CARGADOR SPEED SONG PARA CELULAR EN CARROS</a:t>
            </a:r>
            <a:endParaRPr lang="en-US" dirty="0"/>
          </a:p>
        </p:txBody>
      </p:sp>
      <p:sp>
        <p:nvSpPr>
          <p:cNvPr id="6" name="CuadroTexto 5"/>
          <p:cNvSpPr txBox="1"/>
          <p:nvPr/>
        </p:nvSpPr>
        <p:spPr>
          <a:xfrm>
            <a:off x="8011367" y="5284417"/>
            <a:ext cx="1059906" cy="369332"/>
          </a:xfrm>
          <a:prstGeom prst="rect">
            <a:avLst/>
          </a:prstGeom>
          <a:noFill/>
        </p:spPr>
        <p:txBody>
          <a:bodyPr wrap="none" rtlCol="0">
            <a:spAutoFit/>
          </a:bodyPr>
          <a:lstStyle/>
          <a:p>
            <a:r>
              <a:rPr lang="es-ES" dirty="0"/>
              <a:t>$ 10.000</a:t>
            </a:r>
            <a:endParaRPr lang="en-US" dirty="0"/>
          </a:p>
        </p:txBody>
      </p:sp>
    </p:spTree>
    <p:extLst>
      <p:ext uri="{BB962C8B-B14F-4D97-AF65-F5344CB8AC3E}">
        <p14:creationId xmlns:p14="http://schemas.microsoft.com/office/powerpoint/2010/main" val="76425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marL="0" indent="0">
              <a:buNone/>
            </a:pPr>
            <a:r>
              <a:rPr lang="es-ES" dirty="0"/>
              <a:t>MODELO: CA-PBEBS</a:t>
            </a:r>
          </a:p>
          <a:p>
            <a:pPr marL="0" indent="0">
              <a:buNone/>
            </a:pPr>
            <a:r>
              <a:rPr lang="es-ES" dirty="0"/>
              <a:t>INPUT: AC 110-240V – 50/60Hz 0,5 A</a:t>
            </a:r>
          </a:p>
          <a:p>
            <a:pPr marL="0" indent="0">
              <a:buNone/>
            </a:pPr>
            <a:r>
              <a:rPr lang="es-ES" dirty="0"/>
              <a:t>OUTPUT: DC 5V–2AMP / 5V-1AMP</a:t>
            </a:r>
          </a:p>
          <a:p>
            <a:pPr marL="0" indent="0">
              <a:buNone/>
            </a:pPr>
            <a:r>
              <a:rPr lang="es-ES" dirty="0"/>
              <a:t>CABLE: SIN CABLE</a:t>
            </a:r>
          </a:p>
          <a:p>
            <a:pPr marL="0" indent="0">
              <a:buNone/>
            </a:pPr>
            <a:r>
              <a:rPr lang="es-ES" dirty="0"/>
              <a:t>COLOR: NEGRO</a:t>
            </a:r>
          </a:p>
          <a:p>
            <a:pPr marL="0" indent="0">
              <a:buNone/>
            </a:pPr>
            <a:r>
              <a:rPr lang="es-ES" dirty="0"/>
              <a:t>CANTIDAD PUERTOS: 2 </a:t>
            </a:r>
          </a:p>
          <a:p>
            <a:pPr marL="0" indent="0">
              <a:buNone/>
            </a:pPr>
            <a:r>
              <a:rPr lang="es-ES" dirty="0"/>
              <a:t>PUERTOS: USB</a:t>
            </a:r>
          </a:p>
          <a:p>
            <a:pPr marL="0" indent="0">
              <a:buNone/>
            </a:pPr>
            <a:r>
              <a:rPr lang="es-ES" dirty="0"/>
              <a:t>CAPACIDAD: 8000 mAh</a:t>
            </a:r>
          </a:p>
          <a:p>
            <a:pPr marL="0" indent="0">
              <a:buNone/>
            </a:pPr>
            <a:r>
              <a:rPr lang="es-ES" dirty="0"/>
              <a:t>TIPO: 1 ENTRADA CARGA NORMAL, 1 ENTRADA CARGA RAPIDA</a:t>
            </a: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063789" y="2121408"/>
            <a:ext cx="4943918" cy="369332"/>
          </a:xfrm>
          <a:prstGeom prst="rect">
            <a:avLst/>
          </a:prstGeom>
          <a:noFill/>
        </p:spPr>
        <p:txBody>
          <a:bodyPr wrap="none" rtlCol="0">
            <a:spAutoFit/>
          </a:bodyPr>
          <a:lstStyle/>
          <a:p>
            <a:r>
              <a:rPr lang="es-ES" dirty="0"/>
              <a:t>POWER BANK EBS 8000mAh CARGA RAPIDA</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$ 45.000</a:t>
            </a:r>
            <a:endParaRPr lang="en-US" dirty="0"/>
          </a:p>
        </p:txBody>
      </p:sp>
    </p:spTree>
    <p:extLst>
      <p:ext uri="{BB962C8B-B14F-4D97-AF65-F5344CB8AC3E}">
        <p14:creationId xmlns:p14="http://schemas.microsoft.com/office/powerpoint/2010/main" val="115763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lnSpcReduction="10000"/>
          </a:bodyPr>
          <a:lstStyle/>
          <a:p>
            <a:pPr marL="0" indent="0">
              <a:buNone/>
            </a:pPr>
            <a:r>
              <a:rPr lang="es-ES" dirty="0"/>
              <a:t>MODELO: CA-3BSPB048</a:t>
            </a:r>
          </a:p>
          <a:p>
            <a:pPr marL="0" indent="0">
              <a:buNone/>
            </a:pPr>
            <a:r>
              <a:rPr lang="es-ES" dirty="0"/>
              <a:t>INPUT: AC 110-240V – 50/60Hz 0,5 A</a:t>
            </a:r>
          </a:p>
          <a:p>
            <a:pPr marL="0" indent="0">
              <a:buNone/>
            </a:pPr>
            <a:r>
              <a:rPr lang="es-ES" dirty="0"/>
              <a:t>OUTPUT: DC 5V–2AMP / 5V-1AMP</a:t>
            </a:r>
          </a:p>
          <a:p>
            <a:pPr marL="0" indent="0">
              <a:buNone/>
            </a:pPr>
            <a:r>
              <a:rPr lang="es-ES" dirty="0"/>
              <a:t>CABLE: SIN CABLE</a:t>
            </a:r>
          </a:p>
          <a:p>
            <a:pPr marL="0" indent="0">
              <a:buNone/>
            </a:pPr>
            <a:r>
              <a:rPr lang="es-ES" dirty="0"/>
              <a:t>COLOR: NEGRO</a:t>
            </a:r>
          </a:p>
          <a:p>
            <a:pPr marL="0" indent="0">
              <a:buNone/>
            </a:pPr>
            <a:r>
              <a:rPr lang="es-ES" dirty="0"/>
              <a:t>CANTIDAD PUERTOS: 2 </a:t>
            </a:r>
          </a:p>
          <a:p>
            <a:pPr marL="0" indent="0">
              <a:buNone/>
            </a:pPr>
            <a:r>
              <a:rPr lang="es-ES" dirty="0"/>
              <a:t>PUERTOS: USB</a:t>
            </a:r>
          </a:p>
          <a:p>
            <a:pPr marL="0" indent="0">
              <a:buNone/>
            </a:pPr>
            <a:r>
              <a:rPr lang="es-ES" dirty="0"/>
              <a:t>CAPACIDAD: 9000 mAh</a:t>
            </a:r>
          </a:p>
          <a:p>
            <a:pPr marL="0" indent="0">
              <a:buNone/>
            </a:pPr>
            <a:r>
              <a:rPr lang="es-ES" dirty="0"/>
              <a:t>TIPO: 1 ENTRADA CARGA NORMAL, 1 ENTRADA CARGA RAPIDA</a:t>
            </a: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063789" y="2121408"/>
            <a:ext cx="4818883" cy="369332"/>
          </a:xfrm>
          <a:prstGeom prst="rect">
            <a:avLst/>
          </a:prstGeom>
          <a:noFill/>
        </p:spPr>
        <p:txBody>
          <a:bodyPr wrap="none" rtlCol="0">
            <a:spAutoFit/>
          </a:bodyPr>
          <a:lstStyle/>
          <a:p>
            <a:r>
              <a:rPr lang="es-ES" dirty="0"/>
              <a:t>POWER BANK EBS 900mAh CARGA RAPIDA</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$ 50.000</a:t>
            </a:r>
            <a:endParaRPr lang="en-US" dirty="0"/>
          </a:p>
        </p:txBody>
      </p:sp>
    </p:spTree>
    <p:extLst>
      <p:ext uri="{BB962C8B-B14F-4D97-AF65-F5344CB8AC3E}">
        <p14:creationId xmlns:p14="http://schemas.microsoft.com/office/powerpoint/2010/main" val="645530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CA-UC</a:t>
            </a:r>
          </a:p>
          <a:p>
            <a:pPr marL="0" indent="0">
              <a:buNone/>
            </a:pPr>
            <a:r>
              <a:rPr lang="es-ES" dirty="0"/>
              <a:t>INPUT: 100-240V / 50/60Hz</a:t>
            </a:r>
          </a:p>
          <a:p>
            <a:pPr marL="0" indent="0">
              <a:buNone/>
            </a:pPr>
            <a:r>
              <a:rPr lang="es-ES" dirty="0"/>
              <a:t>OUTPUT: 5 V – 1 AMP</a:t>
            </a:r>
          </a:p>
          <a:p>
            <a:pPr marL="0" indent="0">
              <a:buNone/>
            </a:pPr>
            <a:r>
              <a:rPr lang="es-ES" dirty="0"/>
              <a:t>CABLE: 1.5MT</a:t>
            </a:r>
          </a:p>
          <a:p>
            <a:pPr marL="0" indent="0">
              <a:buNone/>
            </a:pPr>
            <a:r>
              <a:rPr lang="es-ES" dirty="0"/>
              <a:t>FUNCION: CARGAR PILAS DE CELULAR Y MUESTRA PROGRESO EN LA PANTALLA</a:t>
            </a:r>
          </a:p>
          <a:p>
            <a:pPr marL="0" indent="0">
              <a:buNone/>
            </a:pPr>
            <a:r>
              <a:rPr lang="es-ES" dirty="0"/>
              <a:t>COLOR: BLANCO</a:t>
            </a: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177872" y="2077580"/>
            <a:ext cx="2796599" cy="369332"/>
          </a:xfrm>
          <a:prstGeom prst="rect">
            <a:avLst/>
          </a:prstGeom>
          <a:noFill/>
        </p:spPr>
        <p:txBody>
          <a:bodyPr wrap="none" rtlCol="0">
            <a:spAutoFit/>
          </a:bodyPr>
          <a:lstStyle/>
          <a:p>
            <a:r>
              <a:rPr lang="es-ES" dirty="0"/>
              <a:t>CARGADOR UNIVERSAL</a:t>
            </a:r>
            <a:endParaRPr lang="en-US" dirty="0"/>
          </a:p>
        </p:txBody>
      </p:sp>
      <p:sp>
        <p:nvSpPr>
          <p:cNvPr id="6" name="CuadroTexto 5"/>
          <p:cNvSpPr txBox="1"/>
          <p:nvPr/>
        </p:nvSpPr>
        <p:spPr>
          <a:xfrm>
            <a:off x="9108735" y="5418215"/>
            <a:ext cx="934871" cy="369332"/>
          </a:xfrm>
          <a:prstGeom prst="rect">
            <a:avLst/>
          </a:prstGeom>
          <a:noFill/>
        </p:spPr>
        <p:txBody>
          <a:bodyPr wrap="none" rtlCol="0">
            <a:spAutoFit/>
          </a:bodyPr>
          <a:lstStyle/>
          <a:p>
            <a:r>
              <a:rPr lang="es-ES" dirty="0"/>
              <a:t>$ 7.000</a:t>
            </a:r>
            <a:endParaRPr lang="en-US" dirty="0"/>
          </a:p>
        </p:txBody>
      </p:sp>
    </p:spTree>
    <p:extLst>
      <p:ext uri="{BB962C8B-B14F-4D97-AF65-F5344CB8AC3E}">
        <p14:creationId xmlns:p14="http://schemas.microsoft.com/office/powerpoint/2010/main" val="117984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Términos y condiciones</a:t>
            </a:r>
            <a:endParaRPr lang="en-US" dirty="0"/>
          </a:p>
        </p:txBody>
      </p:sp>
      <p:sp>
        <p:nvSpPr>
          <p:cNvPr id="3" name="Marcador de contenido 2"/>
          <p:cNvSpPr>
            <a:spLocks noGrp="1"/>
          </p:cNvSpPr>
          <p:nvPr>
            <p:ph idx="1"/>
          </p:nvPr>
        </p:nvSpPr>
        <p:spPr/>
        <p:txBody>
          <a:bodyPr/>
          <a:lstStyle/>
          <a:p>
            <a:r>
              <a:rPr lang="es-ES" dirty="0"/>
              <a:t>Por cuestiones del COVID-19, las entregas pueden demorarse dependiendo de nuestro proveedor, y teniendo en cuenta la disponibilidad que el producto tenga en bodega. Le pedimos paciencia en caso de que alguno se encuentre en Estado “No Disponible”.</a:t>
            </a:r>
          </a:p>
          <a:p>
            <a:r>
              <a:rPr lang="es-ES" dirty="0"/>
              <a:t>Realizamos domicilio (SOLO DISPONIBLE EN LA CIUDAD DE CALI), con un coste dependiendo del barrio en donde se encuentre localizado, por ende al momento de la cotización ya incluye este servicio, siempre y cuando el cliente lo desee.</a:t>
            </a:r>
          </a:p>
          <a:p>
            <a:r>
              <a:rPr lang="es-ES" dirty="0"/>
              <a:t>Accesorios originales solo se consiguen en TIENDAS OFICIALES de las marcas o AUTORIZADAS, nunca compre un producto porque se lo vendan como el original.</a:t>
            </a:r>
          </a:p>
          <a:p>
            <a:r>
              <a:rPr lang="es-ES" dirty="0"/>
              <a:t>Al momento de un domicilio revise que el producto funcione, en caso de que no comuníquese con nuestra línea de atención +(57)(2)3731712 y +(57)3185313379, solo se revisan reclamos el mismo </a:t>
            </a:r>
            <a:r>
              <a:rPr lang="es-ES" dirty="0" err="1"/>
              <a:t>dia</a:t>
            </a:r>
            <a:r>
              <a:rPr lang="es-ES" dirty="0"/>
              <a:t> de la compra.</a:t>
            </a:r>
            <a:endParaRPr lang="en-US" dirty="0"/>
          </a:p>
        </p:txBody>
      </p:sp>
    </p:spTree>
    <p:extLst>
      <p:ext uri="{BB962C8B-B14F-4D97-AF65-F5344CB8AC3E}">
        <p14:creationId xmlns:p14="http://schemas.microsoft.com/office/powerpoint/2010/main" val="200716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10067844" cy="1816809"/>
          </a:xfrm>
        </p:spPr>
        <p:txBody>
          <a:bodyPr>
            <a:normAutofit fontScale="85000" lnSpcReduction="20000"/>
          </a:bodyPr>
          <a:lstStyle/>
          <a:p>
            <a:pPr algn="ctr"/>
            <a:r>
              <a:rPr lang="es-CO" dirty="0"/>
              <a:t>CONTACTANOS:</a:t>
            </a:r>
          </a:p>
          <a:p>
            <a:r>
              <a:rPr lang="es-CO" dirty="0"/>
              <a:t>CALLE 33E # 25-11 BARRIO: ALFONSO BARBERENA</a:t>
            </a:r>
          </a:p>
          <a:p>
            <a:r>
              <a:rPr lang="es-CO" dirty="0"/>
              <a:t>TELEFONO: +5723731712</a:t>
            </a:r>
          </a:p>
          <a:p>
            <a:r>
              <a:rPr lang="es-CO" dirty="0"/>
              <a:t>CELULAR: +573185313379</a:t>
            </a:r>
          </a:p>
          <a:p>
            <a:r>
              <a:rPr lang="es-CO" dirty="0"/>
              <a:t>ASESOR: VICTOR CALVACHE</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683414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CA-KN09</a:t>
            </a:r>
          </a:p>
          <a:p>
            <a:pPr marL="0" indent="0">
              <a:buNone/>
            </a:pPr>
            <a:r>
              <a:rPr lang="es-ES" dirty="0"/>
              <a:t>INPUT: AC 110-240V – 50/60Hz 0,5 A</a:t>
            </a:r>
          </a:p>
          <a:p>
            <a:pPr marL="0" indent="0">
              <a:buNone/>
            </a:pPr>
            <a:r>
              <a:rPr lang="es-ES" dirty="0"/>
              <a:t>OUTPUT: DC 5V = 2 AMP</a:t>
            </a:r>
          </a:p>
          <a:p>
            <a:pPr marL="0" indent="0">
              <a:buNone/>
            </a:pPr>
            <a:r>
              <a:rPr lang="es-ES" dirty="0"/>
              <a:t>EXTENSION CABLE: 1.5MT</a:t>
            </a:r>
          </a:p>
          <a:p>
            <a:pPr marL="0" indent="0">
              <a:buNone/>
            </a:pPr>
            <a:r>
              <a:rPr lang="es-ES" dirty="0"/>
              <a:t>CABLE: TIPO V8</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647535" y="2093976"/>
            <a:ext cx="3788025" cy="369332"/>
          </a:xfrm>
          <a:prstGeom prst="rect">
            <a:avLst/>
          </a:prstGeom>
          <a:noFill/>
        </p:spPr>
        <p:txBody>
          <a:bodyPr wrap="none" rtlCol="0">
            <a:spAutoFit/>
          </a:bodyPr>
          <a:lstStyle/>
          <a:p>
            <a:r>
              <a:rPr lang="es-ES" dirty="0"/>
              <a:t>CARGADOR KINOTEC REF: KN-09</a:t>
            </a:r>
            <a:endParaRPr lang="en-US" dirty="0"/>
          </a:p>
        </p:txBody>
      </p:sp>
      <p:sp>
        <p:nvSpPr>
          <p:cNvPr id="6" name="CuadroTexto 5"/>
          <p:cNvSpPr txBox="1"/>
          <p:nvPr/>
        </p:nvSpPr>
        <p:spPr>
          <a:xfrm>
            <a:off x="8943278" y="5418215"/>
            <a:ext cx="934871" cy="369332"/>
          </a:xfrm>
          <a:prstGeom prst="rect">
            <a:avLst/>
          </a:prstGeom>
          <a:noFill/>
        </p:spPr>
        <p:txBody>
          <a:bodyPr wrap="none" rtlCol="0">
            <a:spAutoFit/>
          </a:bodyPr>
          <a:lstStyle/>
          <a:p>
            <a:r>
              <a:rPr lang="es-ES" dirty="0"/>
              <a:t>$ 6.000</a:t>
            </a:r>
            <a:endParaRPr lang="en-US" dirty="0"/>
          </a:p>
        </p:txBody>
      </p:sp>
    </p:spTree>
    <p:extLst>
      <p:ext uri="{BB962C8B-B14F-4D97-AF65-F5344CB8AC3E}">
        <p14:creationId xmlns:p14="http://schemas.microsoft.com/office/powerpoint/2010/main" val="1693770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Autofit/>
          </a:bodyPr>
          <a:lstStyle/>
          <a:p>
            <a:pPr marL="0" indent="0">
              <a:buNone/>
            </a:pPr>
            <a:r>
              <a:rPr lang="es-ES" dirty="0"/>
              <a:t>MODELO: CA-ATBQH1</a:t>
            </a:r>
          </a:p>
          <a:p>
            <a:pPr marL="0" indent="0">
              <a:buNone/>
            </a:pPr>
            <a:r>
              <a:rPr lang="es-ES" dirty="0"/>
              <a:t>INPUT: AC 110-240V – 50/60Hz 0,5 A</a:t>
            </a:r>
          </a:p>
          <a:p>
            <a:pPr marL="0" indent="0">
              <a:buNone/>
            </a:pPr>
            <a:r>
              <a:rPr lang="es-ES" dirty="0"/>
              <a:t>OUTPUT: DC 5V = 3 AMP</a:t>
            </a:r>
          </a:p>
          <a:p>
            <a:pPr marL="0" indent="0">
              <a:buNone/>
            </a:pPr>
            <a:r>
              <a:rPr lang="es-ES" dirty="0"/>
              <a:t>                 DC 9V = 2 AMP</a:t>
            </a:r>
          </a:p>
          <a:p>
            <a:pPr marL="0" indent="0">
              <a:buNone/>
            </a:pPr>
            <a:r>
              <a:rPr lang="es-ES" dirty="0"/>
              <a:t>	  DC 12V = 1.5 AMP</a:t>
            </a:r>
          </a:p>
          <a:p>
            <a:pPr marL="0" indent="0">
              <a:buNone/>
            </a:pPr>
            <a:r>
              <a:rPr lang="es-ES" dirty="0"/>
              <a:t>EXTENSION CABLE: 1.5MT</a:t>
            </a:r>
          </a:p>
          <a:p>
            <a:pPr marL="0" indent="0">
              <a:buNone/>
            </a:pPr>
            <a:r>
              <a:rPr lang="es-ES" dirty="0"/>
              <a:t>CABLE:  V8</a:t>
            </a:r>
          </a:p>
          <a:p>
            <a:pPr marL="0" indent="0">
              <a:buNone/>
            </a:pPr>
            <a:r>
              <a:rPr lang="es-ES" dirty="0"/>
              <a:t>COLOR: NEGRO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585053" y="1996966"/>
            <a:ext cx="3776355" cy="369332"/>
          </a:xfrm>
          <a:prstGeom prst="rect">
            <a:avLst/>
          </a:prstGeom>
          <a:noFill/>
        </p:spPr>
        <p:txBody>
          <a:bodyPr wrap="none" rtlCol="0">
            <a:spAutoFit/>
          </a:bodyPr>
          <a:lstStyle/>
          <a:p>
            <a:r>
              <a:rPr lang="es-ES" dirty="0"/>
              <a:t>CARGADOR ATB V8 REF: ATBQH1</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$ 12.000</a:t>
            </a:r>
            <a:endParaRPr lang="en-US" dirty="0"/>
          </a:p>
        </p:txBody>
      </p:sp>
    </p:spTree>
    <p:extLst>
      <p:ext uri="{BB962C8B-B14F-4D97-AF65-F5344CB8AC3E}">
        <p14:creationId xmlns:p14="http://schemas.microsoft.com/office/powerpoint/2010/main" val="408820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CA-ATBQ3A</a:t>
            </a:r>
          </a:p>
          <a:p>
            <a:pPr marL="0" indent="0">
              <a:buNone/>
            </a:pPr>
            <a:r>
              <a:rPr lang="es-ES" dirty="0"/>
              <a:t>INPUT: AC 110-240V – 50/60Hz 0,5 A</a:t>
            </a:r>
          </a:p>
          <a:p>
            <a:pPr marL="0" indent="0">
              <a:buNone/>
            </a:pPr>
            <a:r>
              <a:rPr lang="es-ES" dirty="0"/>
              <a:t>OUTPUT: DC 5V = 3 AMP</a:t>
            </a:r>
          </a:p>
          <a:p>
            <a:pPr marL="0" indent="0">
              <a:buNone/>
            </a:pPr>
            <a:r>
              <a:rPr lang="es-ES" dirty="0"/>
              <a:t>EXTENSION CABLE: 1.5MT</a:t>
            </a:r>
          </a:p>
          <a:p>
            <a:pPr marL="0" indent="0">
              <a:buNone/>
            </a:pPr>
            <a:r>
              <a:rPr lang="es-ES" dirty="0"/>
              <a:t>CABLE:  V8</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352215" y="2024503"/>
            <a:ext cx="2303836" cy="369332"/>
          </a:xfrm>
          <a:prstGeom prst="rect">
            <a:avLst/>
          </a:prstGeom>
          <a:noFill/>
        </p:spPr>
        <p:txBody>
          <a:bodyPr wrap="none" rtlCol="0">
            <a:spAutoFit/>
          </a:bodyPr>
          <a:lstStyle/>
          <a:p>
            <a:r>
              <a:rPr lang="es-ES" dirty="0"/>
              <a:t>CARGADOR ATB V8</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$ 12.000</a:t>
            </a:r>
            <a:endParaRPr lang="en-US" dirty="0"/>
          </a:p>
        </p:txBody>
      </p:sp>
    </p:spTree>
    <p:extLst>
      <p:ext uri="{BB962C8B-B14F-4D97-AF65-F5344CB8AC3E}">
        <p14:creationId xmlns:p14="http://schemas.microsoft.com/office/powerpoint/2010/main" val="255188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CA-SPC07</a:t>
            </a:r>
          </a:p>
          <a:p>
            <a:pPr marL="0" indent="0">
              <a:buNone/>
            </a:pPr>
            <a:r>
              <a:rPr lang="es-ES" dirty="0"/>
              <a:t>INPUT: AC 110-240V – 50/60Hz 0,5 A</a:t>
            </a:r>
          </a:p>
          <a:p>
            <a:pPr marL="0" indent="0">
              <a:buNone/>
            </a:pPr>
            <a:r>
              <a:rPr lang="es-ES" dirty="0"/>
              <a:t>OUTPUT: DC 5V = 2.4 AMP</a:t>
            </a:r>
          </a:p>
          <a:p>
            <a:pPr marL="0" indent="0">
              <a:buNone/>
            </a:pPr>
            <a:r>
              <a:rPr lang="es-ES" dirty="0"/>
              <a:t>EXTENSION CABLE: 1.5MT</a:t>
            </a:r>
          </a:p>
          <a:p>
            <a:pPr marL="0" indent="0">
              <a:buNone/>
            </a:pPr>
            <a:r>
              <a:rPr lang="es-ES" dirty="0"/>
              <a:t>CABLE: V8</a:t>
            </a:r>
          </a:p>
          <a:p>
            <a:pPr marL="0" indent="0">
              <a:buNone/>
            </a:pPr>
            <a:r>
              <a:rPr lang="es-ES" dirty="0"/>
              <a:t>COLOR: BLANCO</a:t>
            </a:r>
          </a:p>
          <a:p>
            <a:pPr marL="0" indent="0">
              <a:buNone/>
            </a:pPr>
            <a:r>
              <a:rPr lang="es-ES" dirty="0"/>
              <a:t>CANTIDAD PUERTOS: 2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454601" y="2093976"/>
            <a:ext cx="4037259" cy="369332"/>
          </a:xfrm>
          <a:prstGeom prst="rect">
            <a:avLst/>
          </a:prstGeom>
          <a:noFill/>
        </p:spPr>
        <p:txBody>
          <a:bodyPr wrap="none" rtlCol="0">
            <a:spAutoFit/>
          </a:bodyPr>
          <a:lstStyle/>
          <a:p>
            <a:r>
              <a:rPr lang="es-ES" dirty="0"/>
              <a:t>CARGADOR SPIGEN V8 REF: SP-C07</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$ 15.000</a:t>
            </a:r>
            <a:endParaRPr lang="en-US" dirty="0"/>
          </a:p>
        </p:txBody>
      </p:sp>
    </p:spTree>
    <p:extLst>
      <p:ext uri="{BB962C8B-B14F-4D97-AF65-F5344CB8AC3E}">
        <p14:creationId xmlns:p14="http://schemas.microsoft.com/office/powerpoint/2010/main" val="348738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CA-ATBTUBW</a:t>
            </a:r>
          </a:p>
          <a:p>
            <a:pPr marL="0" indent="0">
              <a:buNone/>
            </a:pPr>
            <a:r>
              <a:rPr lang="es-ES" dirty="0"/>
              <a:t>INPUT: AC 110-240V – 50/60Hz 0,5 A</a:t>
            </a:r>
          </a:p>
          <a:p>
            <a:pPr marL="0" indent="0">
              <a:buNone/>
            </a:pPr>
            <a:r>
              <a:rPr lang="es-ES" dirty="0"/>
              <a:t>OUTPUT: DC 5V = 3 AMP</a:t>
            </a:r>
          </a:p>
          <a:p>
            <a:pPr marL="0" indent="0">
              <a:buNone/>
            </a:pPr>
            <a:r>
              <a:rPr lang="es-ES" dirty="0"/>
              <a:t>EXTENSION CABLE: 1.5MT</a:t>
            </a:r>
          </a:p>
          <a:p>
            <a:pPr marL="0" indent="0">
              <a:buNone/>
            </a:pPr>
            <a:r>
              <a:rPr lang="es-ES" dirty="0"/>
              <a:t>CABLE: TIPO V8</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647535" y="2093976"/>
            <a:ext cx="3857274" cy="369332"/>
          </a:xfrm>
          <a:prstGeom prst="rect">
            <a:avLst/>
          </a:prstGeom>
          <a:noFill/>
        </p:spPr>
        <p:txBody>
          <a:bodyPr wrap="none" rtlCol="0">
            <a:spAutoFit/>
          </a:bodyPr>
          <a:lstStyle/>
          <a:p>
            <a:r>
              <a:rPr lang="es-ES" dirty="0"/>
              <a:t>CARGADOR ATB V8 MOTO TURBO</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47801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CARGADORES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t>MODELO:  CA-ATBSP1</a:t>
            </a:r>
          </a:p>
          <a:p>
            <a:pPr marL="0" indent="0">
              <a:buNone/>
            </a:pPr>
            <a:r>
              <a:rPr lang="es-ES" dirty="0"/>
              <a:t>INPUT: AC 110-240V – 50/60Hz 0,5 A</a:t>
            </a:r>
          </a:p>
          <a:p>
            <a:pPr marL="0" indent="0">
              <a:buNone/>
            </a:pPr>
            <a:r>
              <a:rPr lang="es-ES" dirty="0"/>
              <a:t>OUTPUT: DC 5V = 4 AMP</a:t>
            </a:r>
          </a:p>
          <a:p>
            <a:pPr marL="0" indent="0">
              <a:buNone/>
            </a:pPr>
            <a:r>
              <a:rPr lang="es-ES" dirty="0"/>
              <a:t>EXTENSION CABLE: 1.5MT</a:t>
            </a:r>
          </a:p>
          <a:p>
            <a:pPr marL="0" indent="0">
              <a:buNone/>
            </a:pPr>
            <a:r>
              <a:rPr lang="es-ES" dirty="0"/>
              <a:t>CABLE: TIPO V8</a:t>
            </a:r>
          </a:p>
          <a:p>
            <a:pPr marL="0" indent="0">
              <a:buNone/>
            </a:pPr>
            <a:r>
              <a:rPr lang="es-ES" dirty="0"/>
              <a:t>COLOR: BLANCO</a:t>
            </a:r>
          </a:p>
          <a:p>
            <a:pPr marL="0" indent="0">
              <a:buNone/>
            </a:pPr>
            <a:r>
              <a:rPr lang="es-ES" dirty="0"/>
              <a:t>CANTIDAD PUERTOS: 1 </a:t>
            </a:r>
          </a:p>
          <a:p>
            <a:pPr marL="0" indent="0">
              <a:buNone/>
            </a:pPr>
            <a:r>
              <a:rPr lang="es-ES" dirty="0"/>
              <a:t>PUERTOS: USB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46308"/>
            <a:ext cx="2563503" cy="2563503"/>
          </a:xfrm>
          <a:prstGeom prst="rect">
            <a:avLst/>
          </a:prstGeom>
        </p:spPr>
      </p:pic>
      <p:sp>
        <p:nvSpPr>
          <p:cNvPr id="5" name="CuadroTexto 4"/>
          <p:cNvSpPr txBox="1"/>
          <p:nvPr/>
        </p:nvSpPr>
        <p:spPr>
          <a:xfrm>
            <a:off x="8017674" y="2024503"/>
            <a:ext cx="3041217" cy="369332"/>
          </a:xfrm>
          <a:prstGeom prst="rect">
            <a:avLst/>
          </a:prstGeom>
          <a:noFill/>
        </p:spPr>
        <p:txBody>
          <a:bodyPr wrap="none" rtlCol="0">
            <a:spAutoFit/>
          </a:bodyPr>
          <a:lstStyle/>
          <a:p>
            <a:r>
              <a:rPr lang="es-ES" dirty="0"/>
              <a:t>CARGADOR ATB V8 4AMP</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$ 17.000</a:t>
            </a:r>
            <a:endParaRPr lang="en-US" dirty="0"/>
          </a:p>
        </p:txBody>
      </p:sp>
    </p:spTree>
    <p:extLst>
      <p:ext uri="{BB962C8B-B14F-4D97-AF65-F5344CB8AC3E}">
        <p14:creationId xmlns:p14="http://schemas.microsoft.com/office/powerpoint/2010/main" val="1207340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1214</TotalTime>
  <Words>1426</Words>
  <Application>Microsoft Office PowerPoint</Application>
  <PresentationFormat>Panorámica</PresentationFormat>
  <Paragraphs>294</Paragraphs>
  <Slides>30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30</vt:i4>
      </vt:variant>
    </vt:vector>
  </HeadingPairs>
  <TitlesOfParts>
    <vt:vector size="34" baseType="lpstr">
      <vt:lpstr>Rockwell</vt:lpstr>
      <vt:lpstr>Rockwell Condensed</vt:lpstr>
      <vt:lpstr>Wingdings</vt:lpstr>
      <vt:lpstr>Tipo de madera</vt:lpstr>
      <vt:lpstr>Presentación de PowerPoint</vt:lpstr>
      <vt:lpstr>Quienes somos</vt:lpstr>
      <vt:lpstr>Términos y condiciones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CARGADORES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Calvache Soporte Tecnico</dc:creator>
  <cp:lastModifiedBy>Víctor Alfonso  Calvache Motoa</cp:lastModifiedBy>
  <cp:revision>58</cp:revision>
  <dcterms:created xsi:type="dcterms:W3CDTF">2021-06-02T01:34:22Z</dcterms:created>
  <dcterms:modified xsi:type="dcterms:W3CDTF">2022-12-15T20:53:42Z</dcterms:modified>
</cp:coreProperties>
</file>